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3" r:id="rId5"/>
    <p:sldId id="262" r:id="rId6"/>
    <p:sldId id="269" r:id="rId7"/>
    <p:sldId id="271" r:id="rId8"/>
    <p:sldId id="265" r:id="rId9"/>
    <p:sldId id="268" r:id="rId10"/>
    <p:sldId id="258" r:id="rId11"/>
    <p:sldId id="259" r:id="rId12"/>
    <p:sldId id="260" r:id="rId13"/>
    <p:sldId id="261" r:id="rId14"/>
    <p:sldId id="264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B4BC3"/>
    <a:srgbClr val="009200"/>
    <a:srgbClr val="00B400"/>
    <a:srgbClr val="339966"/>
    <a:srgbClr val="006600"/>
    <a:srgbClr val="FFFF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5DC5CD-357D-4D33-9A06-A9B32F347E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9F5B411-D6EE-4B93-BD09-18E4FEC9F183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Тип Кольчатые черви (</a:t>
          </a: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Annelida)</a:t>
          </a:r>
          <a:endParaRPr kumimoji="0" lang="ru-RU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1B841168-3828-4F12-9DE8-42AF66669A3E}" type="parTrans" cxnId="{B98161C2-9DF0-4073-AC19-3DDF5CE4F563}">
      <dgm:prSet/>
      <dgm:spPr/>
      <dgm:t>
        <a:bodyPr/>
        <a:lstStyle/>
        <a:p>
          <a:endParaRPr lang="ru-RU"/>
        </a:p>
      </dgm:t>
    </dgm:pt>
    <dgm:pt modelId="{6CDE0C2E-D830-441B-BBAA-4DFF8CC88DFD}" type="sibTrans" cxnId="{B98161C2-9DF0-4073-AC19-3DDF5CE4F563}">
      <dgm:prSet/>
      <dgm:spPr/>
      <dgm:t>
        <a:bodyPr/>
        <a:lstStyle/>
        <a:p>
          <a:endParaRPr lang="ru-RU"/>
        </a:p>
      </dgm:t>
    </dgm:pt>
    <dgm:pt modelId="{AA6F7E12-AA6D-472B-85A4-EF362D6CBA05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Многощетинковые (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Polychaeta)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C2BE4284-38F2-4B94-9665-0911D61DBA31}" type="parTrans" cxnId="{0A1E3D53-23BE-4369-BC2E-391B80CCBA4A}">
      <dgm:prSet/>
      <dgm:spPr/>
      <dgm:t>
        <a:bodyPr/>
        <a:lstStyle/>
        <a:p>
          <a:endParaRPr lang="ru-RU"/>
        </a:p>
      </dgm:t>
    </dgm:pt>
    <dgm:pt modelId="{9BD59477-1A4B-434C-96E8-F28B9CFB16C8}" type="sibTrans" cxnId="{0A1E3D53-23BE-4369-BC2E-391B80CCBA4A}">
      <dgm:prSet/>
      <dgm:spPr/>
      <dgm:t>
        <a:bodyPr/>
        <a:lstStyle/>
        <a:p>
          <a:endParaRPr lang="ru-RU"/>
        </a:p>
      </dgm:t>
    </dgm:pt>
    <dgm:pt modelId="{58A91B2B-5AC7-4337-9733-0F101BD69A4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Малощетинковые (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Oligochaeta)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6D92F1E-B149-422F-8749-09EF59C5F14B}" type="parTrans" cxnId="{ECC9A4FB-49D5-4AB7-BA98-D81A728BDC77}">
      <dgm:prSet/>
      <dgm:spPr/>
      <dgm:t>
        <a:bodyPr/>
        <a:lstStyle/>
        <a:p>
          <a:endParaRPr lang="ru-RU"/>
        </a:p>
      </dgm:t>
    </dgm:pt>
    <dgm:pt modelId="{028D0C93-A014-4B1B-8EE4-39145133F5AE}" type="sibTrans" cxnId="{ECC9A4FB-49D5-4AB7-BA98-D81A728BDC77}">
      <dgm:prSet/>
      <dgm:spPr/>
      <dgm:t>
        <a:bodyPr/>
        <a:lstStyle/>
        <a:p>
          <a:endParaRPr lang="ru-RU"/>
        </a:p>
      </dgm:t>
    </dgm:pt>
    <dgm:pt modelId="{5396CEC8-A97B-4EA2-B1B1-6971FB422323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Пиявки (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Hirudinea)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175095E-65C9-4BEE-A998-F8F22F66AAD2}" type="parTrans" cxnId="{0849436A-32A6-418A-A04B-5C368CD8EBF4}">
      <dgm:prSet/>
      <dgm:spPr/>
      <dgm:t>
        <a:bodyPr/>
        <a:lstStyle/>
        <a:p>
          <a:endParaRPr lang="ru-RU"/>
        </a:p>
      </dgm:t>
    </dgm:pt>
    <dgm:pt modelId="{16A14FA3-CA1B-4E5F-8732-3D578B1D23EC}" type="sibTrans" cxnId="{0849436A-32A6-418A-A04B-5C368CD8EBF4}">
      <dgm:prSet/>
      <dgm:spPr/>
      <dgm:t>
        <a:bodyPr/>
        <a:lstStyle/>
        <a:p>
          <a:endParaRPr lang="ru-RU"/>
        </a:p>
      </dgm:t>
    </dgm:pt>
    <dgm:pt modelId="{79326366-6191-4038-9801-812925C8B5D8}" type="pres">
      <dgm:prSet presAssocID="{CB5DC5CD-357D-4D33-9A06-A9B32F347E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5A2A7D-43C5-439A-B247-FEED351B2589}" type="pres">
      <dgm:prSet presAssocID="{39F5B411-D6EE-4B93-BD09-18E4FEC9F183}" presName="hierRoot1" presStyleCnt="0">
        <dgm:presLayoutVars>
          <dgm:hierBranch val="r"/>
        </dgm:presLayoutVars>
      </dgm:prSet>
      <dgm:spPr/>
    </dgm:pt>
    <dgm:pt modelId="{CABC32DA-402B-4E0E-B4C5-F345DB1DDB3A}" type="pres">
      <dgm:prSet presAssocID="{39F5B411-D6EE-4B93-BD09-18E4FEC9F183}" presName="rootComposite1" presStyleCnt="0"/>
      <dgm:spPr/>
    </dgm:pt>
    <dgm:pt modelId="{4798191E-21B1-48B8-917D-6783ECE309B6}" type="pres">
      <dgm:prSet presAssocID="{39F5B411-D6EE-4B93-BD09-18E4FEC9F183}" presName="rootText1" presStyleLbl="node0" presStyleIdx="0" presStyleCnt="1" custScaleX="40249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E0D25E9-4E8C-43A5-B707-946B14BCF5C1}" type="pres">
      <dgm:prSet presAssocID="{39F5B411-D6EE-4B93-BD09-18E4FEC9F18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54CB16F-5894-4DE1-B832-77312129E7A0}" type="pres">
      <dgm:prSet presAssocID="{39F5B411-D6EE-4B93-BD09-18E4FEC9F183}" presName="hierChild2" presStyleCnt="0"/>
      <dgm:spPr/>
    </dgm:pt>
    <dgm:pt modelId="{7AEC616B-F500-4D07-9F55-53D3F62220EA}" type="pres">
      <dgm:prSet presAssocID="{C2BE4284-38F2-4B94-9665-0911D61DBA31}" presName="Name50" presStyleLbl="parChTrans1D2" presStyleIdx="0" presStyleCnt="3"/>
      <dgm:spPr/>
      <dgm:t>
        <a:bodyPr/>
        <a:lstStyle/>
        <a:p>
          <a:endParaRPr lang="ru-RU"/>
        </a:p>
      </dgm:t>
    </dgm:pt>
    <dgm:pt modelId="{F8320E44-CE1A-402B-B7B6-3680C77BBFAC}" type="pres">
      <dgm:prSet presAssocID="{AA6F7E12-AA6D-472B-85A4-EF362D6CBA05}" presName="hierRoot2" presStyleCnt="0">
        <dgm:presLayoutVars>
          <dgm:hierBranch/>
        </dgm:presLayoutVars>
      </dgm:prSet>
      <dgm:spPr/>
    </dgm:pt>
    <dgm:pt modelId="{EFACC65C-14FD-4ED4-A55B-EF327AE61C35}" type="pres">
      <dgm:prSet presAssocID="{AA6F7E12-AA6D-472B-85A4-EF362D6CBA05}" presName="rootComposite" presStyleCnt="0"/>
      <dgm:spPr/>
    </dgm:pt>
    <dgm:pt modelId="{D85DD6AC-B7A1-49A2-9657-1FC59CEE02AE}" type="pres">
      <dgm:prSet presAssocID="{AA6F7E12-AA6D-472B-85A4-EF362D6CBA05}" presName="rootText" presStyleLbl="node2" presStyleIdx="0" presStyleCnt="3" custScaleX="40249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E5AD28C-C87A-4538-86E8-A4A9DBFB52D8}" type="pres">
      <dgm:prSet presAssocID="{AA6F7E12-AA6D-472B-85A4-EF362D6CBA05}" presName="rootConnector" presStyleLbl="node2" presStyleIdx="0" presStyleCnt="3"/>
      <dgm:spPr/>
      <dgm:t>
        <a:bodyPr/>
        <a:lstStyle/>
        <a:p>
          <a:endParaRPr lang="ru-RU"/>
        </a:p>
      </dgm:t>
    </dgm:pt>
    <dgm:pt modelId="{FA5BED5A-D785-4FB0-AAC2-7066B7D96AA6}" type="pres">
      <dgm:prSet presAssocID="{AA6F7E12-AA6D-472B-85A4-EF362D6CBA05}" presName="hierChild4" presStyleCnt="0"/>
      <dgm:spPr/>
    </dgm:pt>
    <dgm:pt modelId="{60A52A2D-B48A-442F-AD17-FDF5819D8AE9}" type="pres">
      <dgm:prSet presAssocID="{AA6F7E12-AA6D-472B-85A4-EF362D6CBA05}" presName="hierChild5" presStyleCnt="0"/>
      <dgm:spPr/>
    </dgm:pt>
    <dgm:pt modelId="{76D9AFF3-00B2-4CA4-B76B-B7EACC55E6F4}" type="pres">
      <dgm:prSet presAssocID="{F6D92F1E-B149-422F-8749-09EF59C5F14B}" presName="Name50" presStyleLbl="parChTrans1D2" presStyleIdx="1" presStyleCnt="3"/>
      <dgm:spPr/>
      <dgm:t>
        <a:bodyPr/>
        <a:lstStyle/>
        <a:p>
          <a:endParaRPr lang="ru-RU"/>
        </a:p>
      </dgm:t>
    </dgm:pt>
    <dgm:pt modelId="{1F329758-D338-47E5-B987-7DE59C687BB2}" type="pres">
      <dgm:prSet presAssocID="{58A91B2B-5AC7-4337-9733-0F101BD69A41}" presName="hierRoot2" presStyleCnt="0">
        <dgm:presLayoutVars>
          <dgm:hierBranch/>
        </dgm:presLayoutVars>
      </dgm:prSet>
      <dgm:spPr/>
    </dgm:pt>
    <dgm:pt modelId="{CDE40232-7C25-46BD-BAD3-9127423DE763}" type="pres">
      <dgm:prSet presAssocID="{58A91B2B-5AC7-4337-9733-0F101BD69A41}" presName="rootComposite" presStyleCnt="0"/>
      <dgm:spPr/>
    </dgm:pt>
    <dgm:pt modelId="{DE6ECAAE-AB00-4DA7-BE97-0F6D0A6BA4F2}" type="pres">
      <dgm:prSet presAssocID="{58A91B2B-5AC7-4337-9733-0F101BD69A41}" presName="rootText" presStyleLbl="node2" presStyleIdx="1" presStyleCnt="3" custScaleX="40249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B9AE208-FCDA-4B8D-81CF-1F68AF309F90}" type="pres">
      <dgm:prSet presAssocID="{58A91B2B-5AC7-4337-9733-0F101BD69A41}" presName="rootConnector" presStyleLbl="node2" presStyleIdx="1" presStyleCnt="3"/>
      <dgm:spPr/>
      <dgm:t>
        <a:bodyPr/>
        <a:lstStyle/>
        <a:p>
          <a:endParaRPr lang="ru-RU"/>
        </a:p>
      </dgm:t>
    </dgm:pt>
    <dgm:pt modelId="{A454D2B4-C10E-4E79-A960-8E6019D200CE}" type="pres">
      <dgm:prSet presAssocID="{58A91B2B-5AC7-4337-9733-0F101BD69A41}" presName="hierChild4" presStyleCnt="0"/>
      <dgm:spPr/>
    </dgm:pt>
    <dgm:pt modelId="{164AAE32-D58C-4A28-BF53-4AD1D44E3CA3}" type="pres">
      <dgm:prSet presAssocID="{58A91B2B-5AC7-4337-9733-0F101BD69A41}" presName="hierChild5" presStyleCnt="0"/>
      <dgm:spPr/>
    </dgm:pt>
    <dgm:pt modelId="{B3AC6FEB-8EAD-4F21-B9B6-4E07C8D27B89}" type="pres">
      <dgm:prSet presAssocID="{F175095E-65C9-4BEE-A998-F8F22F66AAD2}" presName="Name50" presStyleLbl="parChTrans1D2" presStyleIdx="2" presStyleCnt="3"/>
      <dgm:spPr/>
      <dgm:t>
        <a:bodyPr/>
        <a:lstStyle/>
        <a:p>
          <a:endParaRPr lang="ru-RU"/>
        </a:p>
      </dgm:t>
    </dgm:pt>
    <dgm:pt modelId="{F306225A-03BC-45ED-ADA3-6120077FBE74}" type="pres">
      <dgm:prSet presAssocID="{5396CEC8-A97B-4EA2-B1B1-6971FB422323}" presName="hierRoot2" presStyleCnt="0">
        <dgm:presLayoutVars>
          <dgm:hierBranch/>
        </dgm:presLayoutVars>
      </dgm:prSet>
      <dgm:spPr/>
    </dgm:pt>
    <dgm:pt modelId="{E92D3AAC-3815-4ED5-85F2-7CEBFFE53AA9}" type="pres">
      <dgm:prSet presAssocID="{5396CEC8-A97B-4EA2-B1B1-6971FB422323}" presName="rootComposite" presStyleCnt="0"/>
      <dgm:spPr/>
    </dgm:pt>
    <dgm:pt modelId="{72014FA4-926C-4759-B56F-3EA6B0BE5CCE}" type="pres">
      <dgm:prSet presAssocID="{5396CEC8-A97B-4EA2-B1B1-6971FB422323}" presName="rootText" presStyleLbl="node2" presStyleIdx="2" presStyleCnt="3" custScaleX="40249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E30B446-84F5-459B-BE99-179A623FCDCC}" type="pres">
      <dgm:prSet presAssocID="{5396CEC8-A97B-4EA2-B1B1-6971FB422323}" presName="rootConnector" presStyleLbl="node2" presStyleIdx="2" presStyleCnt="3"/>
      <dgm:spPr/>
      <dgm:t>
        <a:bodyPr/>
        <a:lstStyle/>
        <a:p>
          <a:endParaRPr lang="ru-RU"/>
        </a:p>
      </dgm:t>
    </dgm:pt>
    <dgm:pt modelId="{5B487E8A-C537-4CCC-930E-7618080C5B18}" type="pres">
      <dgm:prSet presAssocID="{5396CEC8-A97B-4EA2-B1B1-6971FB422323}" presName="hierChild4" presStyleCnt="0"/>
      <dgm:spPr/>
    </dgm:pt>
    <dgm:pt modelId="{092AFCA1-F7FA-4F8A-8615-280BD56235A2}" type="pres">
      <dgm:prSet presAssocID="{5396CEC8-A97B-4EA2-B1B1-6971FB422323}" presName="hierChild5" presStyleCnt="0"/>
      <dgm:spPr/>
    </dgm:pt>
    <dgm:pt modelId="{10A81CB1-DB5D-409C-8FCF-DE8A691C6D97}" type="pres">
      <dgm:prSet presAssocID="{39F5B411-D6EE-4B93-BD09-18E4FEC9F183}" presName="hierChild3" presStyleCnt="0"/>
      <dgm:spPr/>
    </dgm:pt>
  </dgm:ptLst>
  <dgm:cxnLst>
    <dgm:cxn modelId="{AC0B97FF-47E4-431F-90D5-3F57FF78F799}" type="presOf" srcId="{58A91B2B-5AC7-4337-9733-0F101BD69A41}" destId="{5B9AE208-FCDA-4B8D-81CF-1F68AF309F90}" srcOrd="1" destOrd="0" presId="urn:microsoft.com/office/officeart/2005/8/layout/orgChart1"/>
    <dgm:cxn modelId="{B98161C2-9DF0-4073-AC19-3DDF5CE4F563}" srcId="{CB5DC5CD-357D-4D33-9A06-A9B32F347E89}" destId="{39F5B411-D6EE-4B93-BD09-18E4FEC9F183}" srcOrd="0" destOrd="0" parTransId="{1B841168-3828-4F12-9DE8-42AF66669A3E}" sibTransId="{6CDE0C2E-D830-441B-BBAA-4DFF8CC88DFD}"/>
    <dgm:cxn modelId="{6F717B0B-B2AC-47BF-A403-62EA3F9D3412}" type="presOf" srcId="{CB5DC5CD-357D-4D33-9A06-A9B32F347E89}" destId="{79326366-6191-4038-9801-812925C8B5D8}" srcOrd="0" destOrd="0" presId="urn:microsoft.com/office/officeart/2005/8/layout/orgChart1"/>
    <dgm:cxn modelId="{ECC9A4FB-49D5-4AB7-BA98-D81A728BDC77}" srcId="{39F5B411-D6EE-4B93-BD09-18E4FEC9F183}" destId="{58A91B2B-5AC7-4337-9733-0F101BD69A41}" srcOrd="1" destOrd="0" parTransId="{F6D92F1E-B149-422F-8749-09EF59C5F14B}" sibTransId="{028D0C93-A014-4B1B-8EE4-39145133F5AE}"/>
    <dgm:cxn modelId="{1F87238C-3568-495D-A99C-CA5DA518F2F6}" type="presOf" srcId="{39F5B411-D6EE-4B93-BD09-18E4FEC9F183}" destId="{4798191E-21B1-48B8-917D-6783ECE309B6}" srcOrd="0" destOrd="0" presId="urn:microsoft.com/office/officeart/2005/8/layout/orgChart1"/>
    <dgm:cxn modelId="{FE384076-00C3-40DC-9C15-C95462C3BA65}" type="presOf" srcId="{C2BE4284-38F2-4B94-9665-0911D61DBA31}" destId="{7AEC616B-F500-4D07-9F55-53D3F62220EA}" srcOrd="0" destOrd="0" presId="urn:microsoft.com/office/officeart/2005/8/layout/orgChart1"/>
    <dgm:cxn modelId="{27FE37F1-FE14-42B9-9266-D96A2E610D62}" type="presOf" srcId="{5396CEC8-A97B-4EA2-B1B1-6971FB422323}" destId="{DE30B446-84F5-459B-BE99-179A623FCDCC}" srcOrd="1" destOrd="0" presId="urn:microsoft.com/office/officeart/2005/8/layout/orgChart1"/>
    <dgm:cxn modelId="{D1278A6B-80F4-445C-916A-9DBF83018043}" type="presOf" srcId="{5396CEC8-A97B-4EA2-B1B1-6971FB422323}" destId="{72014FA4-926C-4759-B56F-3EA6B0BE5CCE}" srcOrd="0" destOrd="0" presId="urn:microsoft.com/office/officeart/2005/8/layout/orgChart1"/>
    <dgm:cxn modelId="{54716D07-D289-4621-91C9-A537302F72DE}" type="presOf" srcId="{39F5B411-D6EE-4B93-BD09-18E4FEC9F183}" destId="{DE0D25E9-4E8C-43A5-B707-946B14BCF5C1}" srcOrd="1" destOrd="0" presId="urn:microsoft.com/office/officeart/2005/8/layout/orgChart1"/>
    <dgm:cxn modelId="{0A1E3D53-23BE-4369-BC2E-391B80CCBA4A}" srcId="{39F5B411-D6EE-4B93-BD09-18E4FEC9F183}" destId="{AA6F7E12-AA6D-472B-85A4-EF362D6CBA05}" srcOrd="0" destOrd="0" parTransId="{C2BE4284-38F2-4B94-9665-0911D61DBA31}" sibTransId="{9BD59477-1A4B-434C-96E8-F28B9CFB16C8}"/>
    <dgm:cxn modelId="{14801B21-BEED-4519-A90B-4F89612B7D03}" type="presOf" srcId="{F175095E-65C9-4BEE-A998-F8F22F66AAD2}" destId="{B3AC6FEB-8EAD-4F21-B9B6-4E07C8D27B89}" srcOrd="0" destOrd="0" presId="urn:microsoft.com/office/officeart/2005/8/layout/orgChart1"/>
    <dgm:cxn modelId="{98B6F185-4377-47CB-BE5E-0A2A77C1F223}" type="presOf" srcId="{58A91B2B-5AC7-4337-9733-0F101BD69A41}" destId="{DE6ECAAE-AB00-4DA7-BE97-0F6D0A6BA4F2}" srcOrd="0" destOrd="0" presId="urn:microsoft.com/office/officeart/2005/8/layout/orgChart1"/>
    <dgm:cxn modelId="{0849436A-32A6-418A-A04B-5C368CD8EBF4}" srcId="{39F5B411-D6EE-4B93-BD09-18E4FEC9F183}" destId="{5396CEC8-A97B-4EA2-B1B1-6971FB422323}" srcOrd="2" destOrd="0" parTransId="{F175095E-65C9-4BEE-A998-F8F22F66AAD2}" sibTransId="{16A14FA3-CA1B-4E5F-8732-3D578B1D23EC}"/>
    <dgm:cxn modelId="{BFF6437F-565F-4123-95F1-C03EAED6D55C}" type="presOf" srcId="{AA6F7E12-AA6D-472B-85A4-EF362D6CBA05}" destId="{DE5AD28C-C87A-4538-86E8-A4A9DBFB52D8}" srcOrd="1" destOrd="0" presId="urn:microsoft.com/office/officeart/2005/8/layout/orgChart1"/>
    <dgm:cxn modelId="{B8EA0AB7-67C7-4783-84A8-04CC04F8A765}" type="presOf" srcId="{F6D92F1E-B149-422F-8749-09EF59C5F14B}" destId="{76D9AFF3-00B2-4CA4-B76B-B7EACC55E6F4}" srcOrd="0" destOrd="0" presId="urn:microsoft.com/office/officeart/2005/8/layout/orgChart1"/>
    <dgm:cxn modelId="{2A081147-69D0-4F5A-8E24-C13E285C1FC0}" type="presOf" srcId="{AA6F7E12-AA6D-472B-85A4-EF362D6CBA05}" destId="{D85DD6AC-B7A1-49A2-9657-1FC59CEE02AE}" srcOrd="0" destOrd="0" presId="urn:microsoft.com/office/officeart/2005/8/layout/orgChart1"/>
    <dgm:cxn modelId="{5064EC61-A7FF-4DAA-86EA-7C101EF89474}" type="presParOf" srcId="{79326366-6191-4038-9801-812925C8B5D8}" destId="{1B5A2A7D-43C5-439A-B247-FEED351B2589}" srcOrd="0" destOrd="0" presId="urn:microsoft.com/office/officeart/2005/8/layout/orgChart1"/>
    <dgm:cxn modelId="{5608F406-AE95-4474-A232-0011411AC045}" type="presParOf" srcId="{1B5A2A7D-43C5-439A-B247-FEED351B2589}" destId="{CABC32DA-402B-4E0E-B4C5-F345DB1DDB3A}" srcOrd="0" destOrd="0" presId="urn:microsoft.com/office/officeart/2005/8/layout/orgChart1"/>
    <dgm:cxn modelId="{91AFDCA6-7809-4F6A-A0CE-F5497B240626}" type="presParOf" srcId="{CABC32DA-402B-4E0E-B4C5-F345DB1DDB3A}" destId="{4798191E-21B1-48B8-917D-6783ECE309B6}" srcOrd="0" destOrd="0" presId="urn:microsoft.com/office/officeart/2005/8/layout/orgChart1"/>
    <dgm:cxn modelId="{F0C20A97-6D35-4713-A8D9-E18C5B8D42FB}" type="presParOf" srcId="{CABC32DA-402B-4E0E-B4C5-F345DB1DDB3A}" destId="{DE0D25E9-4E8C-43A5-B707-946B14BCF5C1}" srcOrd="1" destOrd="0" presId="urn:microsoft.com/office/officeart/2005/8/layout/orgChart1"/>
    <dgm:cxn modelId="{9507C92A-D4AE-45BD-8123-3317294BDD88}" type="presParOf" srcId="{1B5A2A7D-43C5-439A-B247-FEED351B2589}" destId="{354CB16F-5894-4DE1-B832-77312129E7A0}" srcOrd="1" destOrd="0" presId="urn:microsoft.com/office/officeart/2005/8/layout/orgChart1"/>
    <dgm:cxn modelId="{D0EA15B1-0C2C-49E5-A2BE-CC8F1EC46B5D}" type="presParOf" srcId="{354CB16F-5894-4DE1-B832-77312129E7A0}" destId="{7AEC616B-F500-4D07-9F55-53D3F62220EA}" srcOrd="0" destOrd="0" presId="urn:microsoft.com/office/officeart/2005/8/layout/orgChart1"/>
    <dgm:cxn modelId="{0AF187CB-4988-4DE0-973D-954BB478454E}" type="presParOf" srcId="{354CB16F-5894-4DE1-B832-77312129E7A0}" destId="{F8320E44-CE1A-402B-B7B6-3680C77BBFAC}" srcOrd="1" destOrd="0" presId="urn:microsoft.com/office/officeart/2005/8/layout/orgChart1"/>
    <dgm:cxn modelId="{DDB092EE-4774-415A-9BA5-408D7244704B}" type="presParOf" srcId="{F8320E44-CE1A-402B-B7B6-3680C77BBFAC}" destId="{EFACC65C-14FD-4ED4-A55B-EF327AE61C35}" srcOrd="0" destOrd="0" presId="urn:microsoft.com/office/officeart/2005/8/layout/orgChart1"/>
    <dgm:cxn modelId="{C975AE81-30C8-4220-9F76-B32EF0101281}" type="presParOf" srcId="{EFACC65C-14FD-4ED4-A55B-EF327AE61C35}" destId="{D85DD6AC-B7A1-49A2-9657-1FC59CEE02AE}" srcOrd="0" destOrd="0" presId="urn:microsoft.com/office/officeart/2005/8/layout/orgChart1"/>
    <dgm:cxn modelId="{9AE52034-AD1E-441F-A190-C608CEA5D780}" type="presParOf" srcId="{EFACC65C-14FD-4ED4-A55B-EF327AE61C35}" destId="{DE5AD28C-C87A-4538-86E8-A4A9DBFB52D8}" srcOrd="1" destOrd="0" presId="urn:microsoft.com/office/officeart/2005/8/layout/orgChart1"/>
    <dgm:cxn modelId="{6BA8E18A-7FBE-40E6-9890-BE86E553BA34}" type="presParOf" srcId="{F8320E44-CE1A-402B-B7B6-3680C77BBFAC}" destId="{FA5BED5A-D785-4FB0-AAC2-7066B7D96AA6}" srcOrd="1" destOrd="0" presId="urn:microsoft.com/office/officeart/2005/8/layout/orgChart1"/>
    <dgm:cxn modelId="{34862C29-87E5-49D1-A9C1-F5E99BA2A7E6}" type="presParOf" srcId="{F8320E44-CE1A-402B-B7B6-3680C77BBFAC}" destId="{60A52A2D-B48A-442F-AD17-FDF5819D8AE9}" srcOrd="2" destOrd="0" presId="urn:microsoft.com/office/officeart/2005/8/layout/orgChart1"/>
    <dgm:cxn modelId="{B0E815C4-5C79-4E2E-9B00-B29AD6B72BD7}" type="presParOf" srcId="{354CB16F-5894-4DE1-B832-77312129E7A0}" destId="{76D9AFF3-00B2-4CA4-B76B-B7EACC55E6F4}" srcOrd="2" destOrd="0" presId="urn:microsoft.com/office/officeart/2005/8/layout/orgChart1"/>
    <dgm:cxn modelId="{947A9811-3349-4300-836E-ABE36B861F55}" type="presParOf" srcId="{354CB16F-5894-4DE1-B832-77312129E7A0}" destId="{1F329758-D338-47E5-B987-7DE59C687BB2}" srcOrd="3" destOrd="0" presId="urn:microsoft.com/office/officeart/2005/8/layout/orgChart1"/>
    <dgm:cxn modelId="{C42967FF-DF5E-4022-B31D-38B2E7ED9E76}" type="presParOf" srcId="{1F329758-D338-47E5-B987-7DE59C687BB2}" destId="{CDE40232-7C25-46BD-BAD3-9127423DE763}" srcOrd="0" destOrd="0" presId="urn:microsoft.com/office/officeart/2005/8/layout/orgChart1"/>
    <dgm:cxn modelId="{888B4A3A-48D1-4FD3-8207-66BAA7879E41}" type="presParOf" srcId="{CDE40232-7C25-46BD-BAD3-9127423DE763}" destId="{DE6ECAAE-AB00-4DA7-BE97-0F6D0A6BA4F2}" srcOrd="0" destOrd="0" presId="urn:microsoft.com/office/officeart/2005/8/layout/orgChart1"/>
    <dgm:cxn modelId="{50B2914A-4EE7-4AF4-B8E8-59A765CC6986}" type="presParOf" srcId="{CDE40232-7C25-46BD-BAD3-9127423DE763}" destId="{5B9AE208-FCDA-4B8D-81CF-1F68AF309F90}" srcOrd="1" destOrd="0" presId="urn:microsoft.com/office/officeart/2005/8/layout/orgChart1"/>
    <dgm:cxn modelId="{CA23F011-36A1-4C17-B432-BC62EC975F30}" type="presParOf" srcId="{1F329758-D338-47E5-B987-7DE59C687BB2}" destId="{A454D2B4-C10E-4E79-A960-8E6019D200CE}" srcOrd="1" destOrd="0" presId="urn:microsoft.com/office/officeart/2005/8/layout/orgChart1"/>
    <dgm:cxn modelId="{FEA3DEA6-0EFA-4768-AA2C-8A2E1680F25A}" type="presParOf" srcId="{1F329758-D338-47E5-B987-7DE59C687BB2}" destId="{164AAE32-D58C-4A28-BF53-4AD1D44E3CA3}" srcOrd="2" destOrd="0" presId="urn:microsoft.com/office/officeart/2005/8/layout/orgChart1"/>
    <dgm:cxn modelId="{6A8D1C9E-FB32-494C-9022-5E5795D53A4A}" type="presParOf" srcId="{354CB16F-5894-4DE1-B832-77312129E7A0}" destId="{B3AC6FEB-8EAD-4F21-B9B6-4E07C8D27B89}" srcOrd="4" destOrd="0" presId="urn:microsoft.com/office/officeart/2005/8/layout/orgChart1"/>
    <dgm:cxn modelId="{9DC2884E-706E-41E2-BBC7-CF1FEC723AD6}" type="presParOf" srcId="{354CB16F-5894-4DE1-B832-77312129E7A0}" destId="{F306225A-03BC-45ED-ADA3-6120077FBE74}" srcOrd="5" destOrd="0" presId="urn:microsoft.com/office/officeart/2005/8/layout/orgChart1"/>
    <dgm:cxn modelId="{ECED1F60-C87F-411E-980A-8D1BA00E215C}" type="presParOf" srcId="{F306225A-03BC-45ED-ADA3-6120077FBE74}" destId="{E92D3AAC-3815-4ED5-85F2-7CEBFFE53AA9}" srcOrd="0" destOrd="0" presId="urn:microsoft.com/office/officeart/2005/8/layout/orgChart1"/>
    <dgm:cxn modelId="{F59FC132-B237-43BD-8A13-358DCCE6E8D3}" type="presParOf" srcId="{E92D3AAC-3815-4ED5-85F2-7CEBFFE53AA9}" destId="{72014FA4-926C-4759-B56F-3EA6B0BE5CCE}" srcOrd="0" destOrd="0" presId="urn:microsoft.com/office/officeart/2005/8/layout/orgChart1"/>
    <dgm:cxn modelId="{A5099071-39D5-496E-8CC8-D83AFF823BC1}" type="presParOf" srcId="{E92D3AAC-3815-4ED5-85F2-7CEBFFE53AA9}" destId="{DE30B446-84F5-459B-BE99-179A623FCDCC}" srcOrd="1" destOrd="0" presId="urn:microsoft.com/office/officeart/2005/8/layout/orgChart1"/>
    <dgm:cxn modelId="{51BAB4A2-9979-4E84-B2FD-9B6182356B65}" type="presParOf" srcId="{F306225A-03BC-45ED-ADA3-6120077FBE74}" destId="{5B487E8A-C537-4CCC-930E-7618080C5B18}" srcOrd="1" destOrd="0" presId="urn:microsoft.com/office/officeart/2005/8/layout/orgChart1"/>
    <dgm:cxn modelId="{9680360A-B486-4E09-8D95-3D8101000F95}" type="presParOf" srcId="{F306225A-03BC-45ED-ADA3-6120077FBE74}" destId="{092AFCA1-F7FA-4F8A-8615-280BD56235A2}" srcOrd="2" destOrd="0" presId="urn:microsoft.com/office/officeart/2005/8/layout/orgChart1"/>
    <dgm:cxn modelId="{EF591878-8810-4974-9343-6D2291EFC317}" type="presParOf" srcId="{1B5A2A7D-43C5-439A-B247-FEED351B2589}" destId="{10A81CB1-DB5D-409C-8FCF-DE8A691C6D9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C6FEB-8EAD-4F21-B9B6-4E07C8D27B89}">
      <dsp:nvSpPr>
        <dsp:cNvPr id="0" name=""/>
        <dsp:cNvSpPr/>
      </dsp:nvSpPr>
      <dsp:spPr>
        <a:xfrm>
          <a:off x="812335" y="850826"/>
          <a:ext cx="1023163" cy="31860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6077"/>
              </a:lnTo>
              <a:lnTo>
                <a:pt x="1023163" y="31860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D9AFF3-00B2-4CA4-B76B-B7EACC55E6F4}">
      <dsp:nvSpPr>
        <dsp:cNvPr id="0" name=""/>
        <dsp:cNvSpPr/>
      </dsp:nvSpPr>
      <dsp:spPr>
        <a:xfrm>
          <a:off x="812335" y="850826"/>
          <a:ext cx="1023163" cy="1982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2824"/>
              </a:lnTo>
              <a:lnTo>
                <a:pt x="1023163" y="19828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C616B-F500-4D07-9F55-53D3F62220EA}">
      <dsp:nvSpPr>
        <dsp:cNvPr id="0" name=""/>
        <dsp:cNvSpPr/>
      </dsp:nvSpPr>
      <dsp:spPr>
        <a:xfrm>
          <a:off x="812335" y="850826"/>
          <a:ext cx="1023163" cy="779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9572"/>
              </a:lnTo>
              <a:lnTo>
                <a:pt x="1023163" y="779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8191E-21B1-48B8-917D-6783ECE309B6}">
      <dsp:nvSpPr>
        <dsp:cNvPr id="0" name=""/>
        <dsp:cNvSpPr/>
      </dsp:nvSpPr>
      <dsp:spPr>
        <a:xfrm>
          <a:off x="130226" y="3465"/>
          <a:ext cx="6821086" cy="8473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3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Тип Кольчатые черви (</a:t>
          </a:r>
          <a:r>
            <a:rPr kumimoji="0" lang="en-US" sz="3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Annelida)</a:t>
          </a:r>
          <a:endParaRPr kumimoji="0" lang="ru-RU" sz="3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71591" y="44830"/>
        <a:ext cx="6738356" cy="764631"/>
      </dsp:txXfrm>
    </dsp:sp>
    <dsp:sp modelId="{D85DD6AC-B7A1-49A2-9657-1FC59CEE02AE}">
      <dsp:nvSpPr>
        <dsp:cNvPr id="0" name=""/>
        <dsp:cNvSpPr/>
      </dsp:nvSpPr>
      <dsp:spPr>
        <a:xfrm>
          <a:off x="1835498" y="1206718"/>
          <a:ext cx="6821086" cy="8473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Многощетинковые (</a:t>
          </a:r>
          <a:r>
            <a:rPr kumimoji="0" lang="en-US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Polychaeta)</a:t>
          </a:r>
          <a:endParaRPr kumimoji="0" lang="ru-RU" sz="3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876863" y="1248083"/>
        <a:ext cx="6738356" cy="764631"/>
      </dsp:txXfrm>
    </dsp:sp>
    <dsp:sp modelId="{DE6ECAAE-AB00-4DA7-BE97-0F6D0A6BA4F2}">
      <dsp:nvSpPr>
        <dsp:cNvPr id="0" name=""/>
        <dsp:cNvSpPr/>
      </dsp:nvSpPr>
      <dsp:spPr>
        <a:xfrm>
          <a:off x="1835498" y="2409970"/>
          <a:ext cx="6821086" cy="8473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Малощетинковые (</a:t>
          </a:r>
          <a:r>
            <a:rPr kumimoji="0" lang="en-US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Oligochaeta)</a:t>
          </a:r>
          <a:endParaRPr kumimoji="0" lang="ru-RU" sz="3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876863" y="2451335"/>
        <a:ext cx="6738356" cy="764631"/>
      </dsp:txXfrm>
    </dsp:sp>
    <dsp:sp modelId="{72014FA4-926C-4759-B56F-3EA6B0BE5CCE}">
      <dsp:nvSpPr>
        <dsp:cNvPr id="0" name=""/>
        <dsp:cNvSpPr/>
      </dsp:nvSpPr>
      <dsp:spPr>
        <a:xfrm>
          <a:off x="1835498" y="3613223"/>
          <a:ext cx="6821086" cy="8473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Класс Пиявки (</a:t>
          </a:r>
          <a:r>
            <a:rPr kumimoji="0" lang="en-US" sz="3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Hirudinea)</a:t>
          </a:r>
          <a:endParaRPr kumimoji="0" lang="ru-RU" sz="3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876863" y="3654588"/>
        <a:ext cx="6738356" cy="764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F8456-1990-43B2-BC98-17D860087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79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77A12-2405-49FA-8802-1DA85FA13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99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137CB-B1F1-4FD6-90EB-F611FD055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25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4C26-6FDC-41C2-8A90-A41F8F644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77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1243F-4F66-4F83-813B-8FCE86BF22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5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37E8F-1CC3-4AEB-B9CE-238FBF92A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BF39-23A2-4D51-84B8-32307E2DD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50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1E146-2617-4191-83CE-54C25AEB5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4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2BE1F-A372-4AB8-80DD-886993E8A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71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8278C-C608-41F1-BB23-B3FCA8567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35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4A436-5BA3-4B0D-A42E-10D049F5E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EA519-A444-421C-8CD9-F9A2552422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91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4B4BC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74BEEDB-AE1B-4F32-9624-DD8A7D4B07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10_01"/>
          <p:cNvPicPr>
            <a:picLocks noChangeAspect="1" noChangeArrowheads="1"/>
          </p:cNvPicPr>
          <p:nvPr/>
        </p:nvPicPr>
        <p:blipFill>
          <a:blip r:embed="rId2">
            <a:lum bright="16000" contras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5400" b="1" smtClean="0">
                <a:solidFill>
                  <a:schemeClr val="accent2"/>
                </a:solidFill>
              </a:rPr>
              <a:t>Лекция №4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chemeClr val="accent2"/>
                </a:solidFill>
              </a:rPr>
              <a:t>Тип Кольчатые черви (</a:t>
            </a:r>
            <a:r>
              <a:rPr lang="en-US" sz="3600" smtClean="0">
                <a:solidFill>
                  <a:schemeClr val="accent2"/>
                </a:solidFill>
              </a:rPr>
              <a:t>Annelida)</a:t>
            </a:r>
            <a:endParaRPr lang="ru-RU" sz="36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490538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Строение кольчатых червей</a:t>
            </a:r>
          </a:p>
        </p:txBody>
      </p:sp>
      <p:pic>
        <p:nvPicPr>
          <p:cNvPr id="11267" name="Picture 4" descr="земляной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90563"/>
            <a:ext cx="9144000" cy="61674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Строение кольчатых червей</a:t>
            </a:r>
          </a:p>
        </p:txBody>
      </p:sp>
      <p:pic>
        <p:nvPicPr>
          <p:cNvPr id="12291" name="Picture 4" descr="земляной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700213"/>
            <a:ext cx="9144000" cy="43164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56197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Строение кольчатых червей</a:t>
            </a:r>
          </a:p>
        </p:txBody>
      </p:sp>
      <p:pic>
        <p:nvPicPr>
          <p:cNvPr id="13315" name="Picture 5" descr="10_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10_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6700"/>
            <a:ext cx="9144000" cy="231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0" y="35480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Пищеварительная система</a:t>
            </a: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Выделительная система</a:t>
            </a: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5722938" y="6110288"/>
            <a:ext cx="144145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(метанефридии)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549275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Строение кольчатых червей</a:t>
            </a:r>
          </a:p>
        </p:txBody>
      </p:sp>
      <p:pic>
        <p:nvPicPr>
          <p:cNvPr id="14339" name="Picture 4" descr="10_1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08050"/>
            <a:ext cx="9144000" cy="2476500"/>
          </a:xfrm>
          <a:noFill/>
        </p:spPr>
      </p:pic>
      <p:pic>
        <p:nvPicPr>
          <p:cNvPr id="14340" name="Picture 6" descr="10_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005263"/>
            <a:ext cx="9144000" cy="2328862"/>
          </a:xfrm>
          <a:noFill/>
        </p:spPr>
      </p:pic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0" y="350043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Кровеносная система</a:t>
            </a:r>
          </a:p>
        </p:txBody>
      </p: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0" y="63817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Нервная система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Схема движения дождевого червя</a:t>
            </a:r>
          </a:p>
        </p:txBody>
      </p:sp>
      <p:pic>
        <p:nvPicPr>
          <p:cNvPr id="15363" name="Picture 8" descr="10_07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2000"/>
            <a:ext cx="9144000" cy="609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Малощетинковые черви</a:t>
            </a:r>
            <a:r>
              <a:rPr lang="en-US" sz="4000" smtClean="0">
                <a:solidFill>
                  <a:srgbClr val="FFFF00"/>
                </a:solidFill>
              </a:rPr>
              <a:t> (Oligochaeta)</a:t>
            </a:r>
            <a:endParaRPr lang="ru-RU" sz="4000" smtClean="0">
              <a:solidFill>
                <a:srgbClr val="FFFF00"/>
              </a:solidFill>
            </a:endParaRPr>
          </a:p>
        </p:txBody>
      </p:sp>
      <p:pic>
        <p:nvPicPr>
          <p:cNvPr id="16387" name="Picture 4" descr="050502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133600"/>
            <a:ext cx="9144000" cy="28130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Пиявки (</a:t>
            </a:r>
            <a:r>
              <a:rPr lang="en-US" smtClean="0">
                <a:solidFill>
                  <a:srgbClr val="FFFF00"/>
                </a:solidFill>
              </a:rPr>
              <a:t>Hirudinea)</a:t>
            </a:r>
            <a:endParaRPr lang="ru-RU" smtClean="0">
              <a:solidFill>
                <a:srgbClr val="FFFF00"/>
              </a:solidFill>
            </a:endParaRPr>
          </a:p>
        </p:txBody>
      </p:sp>
      <p:pic>
        <p:nvPicPr>
          <p:cNvPr id="17411" name="Picture 4" descr="0505020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349500"/>
            <a:ext cx="9144000" cy="28130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Схема строения кольчатых червей</a:t>
            </a:r>
          </a:p>
        </p:txBody>
      </p:sp>
      <p:pic>
        <p:nvPicPr>
          <p:cNvPr id="4099" name="Picture 5" descr="10_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08050"/>
            <a:ext cx="5676900" cy="5949950"/>
          </a:xfrm>
          <a:noFill/>
        </p:spPr>
      </p:pic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5940425" y="1341438"/>
            <a:ext cx="320357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Кольчатые черви – двусторонне симметричные животные, имеющие вторичную полость тела (целом), обладающие метамерной сегментацией.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FF00"/>
                </a:solidFill>
              </a:rPr>
              <a:t>Общая характеристика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4006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ru-RU" dirty="0">
                <a:solidFill>
                  <a:srgbClr val="FFFF00"/>
                </a:solidFill>
              </a:rPr>
              <a:t>Тело состоит из отдельных колец – </a:t>
            </a:r>
            <a:r>
              <a:rPr lang="ru-RU" dirty="0" smtClean="0">
                <a:solidFill>
                  <a:srgbClr val="FFFF00"/>
                </a:solidFill>
              </a:rPr>
              <a:t>сегментов.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Наружной </a:t>
            </a:r>
            <a:r>
              <a:rPr lang="ru-RU" dirty="0">
                <a:solidFill>
                  <a:srgbClr val="FFFF00"/>
                </a:solidFill>
              </a:rPr>
              <a:t>кольчатости соответствует разделение на внутренние </a:t>
            </a:r>
            <a:r>
              <a:rPr lang="ru-RU" dirty="0" smtClean="0">
                <a:solidFill>
                  <a:srgbClr val="FFFF00"/>
                </a:solidFill>
              </a:rPr>
              <a:t>полости – метамеры.</a:t>
            </a:r>
          </a:p>
          <a:p>
            <a:pPr marL="0" indent="0">
              <a:buFontTx/>
              <a:buNone/>
              <a:defRPr/>
            </a:pPr>
            <a:r>
              <a:rPr lang="ru-RU" b="1" dirty="0" smtClean="0">
                <a:solidFill>
                  <a:srgbClr val="FFFF00"/>
                </a:solidFill>
              </a:rPr>
              <a:t>Прогрессивные признаки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Вторичная полость </a:t>
            </a:r>
            <a:r>
              <a:rPr lang="ru-RU" dirty="0">
                <a:solidFill>
                  <a:srgbClr val="FFFF00"/>
                </a:solidFill>
              </a:rPr>
              <a:t>тела (целом);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Нервная система состоит </a:t>
            </a:r>
            <a:r>
              <a:rPr lang="ru-RU" dirty="0">
                <a:solidFill>
                  <a:srgbClr val="FFFF00"/>
                </a:solidFill>
              </a:rPr>
              <a:t>окологлоточного </a:t>
            </a:r>
            <a:r>
              <a:rPr lang="ru-RU" dirty="0" smtClean="0">
                <a:solidFill>
                  <a:srgbClr val="FFFF00"/>
                </a:solidFill>
              </a:rPr>
              <a:t>нервного кольца </a:t>
            </a:r>
            <a:r>
              <a:rPr lang="ru-RU" dirty="0">
                <a:solidFill>
                  <a:srgbClr val="FFFF00"/>
                </a:solidFill>
              </a:rPr>
              <a:t>и брюшной </a:t>
            </a:r>
            <a:r>
              <a:rPr lang="ru-RU" dirty="0" smtClean="0">
                <a:solidFill>
                  <a:srgbClr val="FFFF00"/>
                </a:solidFill>
              </a:rPr>
              <a:t>нервной цепочки</a:t>
            </a:r>
            <a:r>
              <a:rPr lang="ru-RU" dirty="0">
                <a:solidFill>
                  <a:srgbClr val="FFFF00"/>
                </a:solidFill>
              </a:rPr>
              <a:t>;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Кровеносная система </a:t>
            </a:r>
            <a:r>
              <a:rPr lang="ru-RU" dirty="0">
                <a:solidFill>
                  <a:srgbClr val="FFFF00"/>
                </a:solidFill>
              </a:rPr>
              <a:t>у большинства </a:t>
            </a:r>
            <a:r>
              <a:rPr lang="ru-RU" dirty="0" smtClean="0">
                <a:solidFill>
                  <a:srgbClr val="FFFF00"/>
                </a:solidFill>
              </a:rPr>
              <a:t>замкнутая;</a:t>
            </a:r>
            <a:endParaRPr lang="ru-RU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Дыхательная система</a:t>
            </a:r>
            <a:r>
              <a:rPr lang="ru-RU" dirty="0">
                <a:solidFill>
                  <a:srgbClr val="FFFF00"/>
                </a:solidFill>
              </a:rPr>
              <a:t>: </a:t>
            </a:r>
            <a:r>
              <a:rPr lang="ru-RU" dirty="0" smtClean="0">
                <a:solidFill>
                  <a:srgbClr val="FFFF00"/>
                </a:solidFill>
              </a:rPr>
              <a:t>у первичноводных – нитевидные кожные выросты – жабры, у наземных – </a:t>
            </a:r>
            <a:r>
              <a:rPr lang="ru-RU" dirty="0">
                <a:solidFill>
                  <a:srgbClr val="FFFF00"/>
                </a:solidFill>
              </a:rPr>
              <a:t>через покровы </a:t>
            </a:r>
            <a:r>
              <a:rPr lang="ru-RU" dirty="0" smtClean="0">
                <a:solidFill>
                  <a:srgbClr val="FFFF00"/>
                </a:solidFill>
              </a:rPr>
              <a:t>тела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Органы выделения </a:t>
            </a:r>
            <a:r>
              <a:rPr lang="ru-RU" dirty="0">
                <a:solidFill>
                  <a:srgbClr val="FFFF00"/>
                </a:solidFill>
              </a:rPr>
              <a:t>– метанефридии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rgbClr val="FFFF00"/>
                </a:solidFill>
              </a:rPr>
              <a:t>Классификация Кольчатых червей (</a:t>
            </a:r>
            <a:r>
              <a:rPr lang="en-US" dirty="0" smtClean="0">
                <a:solidFill>
                  <a:srgbClr val="FFFF00"/>
                </a:solidFill>
              </a:rPr>
              <a:t>Annelida</a:t>
            </a:r>
            <a:r>
              <a:rPr lang="ru-RU" dirty="0" smtClean="0">
                <a:solidFill>
                  <a:srgbClr val="FFFF00"/>
                </a:solidFill>
              </a:rPr>
              <a:t>)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65585124"/>
              </p:ext>
            </p:extLst>
          </p:nvPr>
        </p:nvGraphicFramePr>
        <p:xfrm>
          <a:off x="214313" y="1585913"/>
          <a:ext cx="878681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10_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7938"/>
            <a:ext cx="7380287" cy="6850062"/>
          </a:xfrm>
          <a:noFill/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938"/>
            <a:ext cx="9144000" cy="15494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Положение кольчатых червей в животном мире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>Многощетинковые черви 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Polychaeta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 включает 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около 5 тыс. 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видов.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Большинство 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обитает в морях, некоторые в пресных водах, во влажной 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почве.</a:t>
            </a: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Есть 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хищники, растительноядные,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детритоядные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большинства есть особые органоиды движения –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параподии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Огрганы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дыхания – жабры у подвижных – на </a:t>
            </a:r>
            <a:r>
              <a:rPr lang="ru-RU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параподиях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 сидячих – многих </a:t>
            </a: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головном 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accent5">
                <a:lumMod val="9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Строение многощетинковых</a:t>
            </a:r>
          </a:p>
        </p:txBody>
      </p:sp>
      <p:pic>
        <p:nvPicPr>
          <p:cNvPr id="819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01788"/>
            <a:ext cx="7620000" cy="4524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490537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Многощетинковые черви </a:t>
            </a:r>
            <a:r>
              <a:rPr lang="en-US" sz="4000" smtClean="0">
                <a:solidFill>
                  <a:srgbClr val="FFFF00"/>
                </a:solidFill>
              </a:rPr>
              <a:t>(Polychaeta)</a:t>
            </a:r>
            <a:endParaRPr lang="ru-RU" sz="4000" smtClean="0">
              <a:solidFill>
                <a:srgbClr val="FFFF00"/>
              </a:solidFill>
            </a:endParaRPr>
          </a:p>
        </p:txBody>
      </p:sp>
      <p:pic>
        <p:nvPicPr>
          <p:cNvPr id="9219" name="Picture 5" descr="050502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30313"/>
            <a:ext cx="9144000" cy="56276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Содержимое 3" descr="Nereis_viren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8450" y="1046163"/>
            <a:ext cx="8547100" cy="5811837"/>
          </a:xfrm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FF00"/>
                </a:solidFill>
              </a:rPr>
              <a:t>Многощетинковые. Нереида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237</Words>
  <Application>Microsoft Office PowerPoint</Application>
  <PresentationFormat>Экран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Лекция №4</vt:lpstr>
      <vt:lpstr>Схема строения кольчатых червей</vt:lpstr>
      <vt:lpstr>Общая характеристика</vt:lpstr>
      <vt:lpstr>Классификация Кольчатых червей (Annelida)</vt:lpstr>
      <vt:lpstr>Положение кольчатых червей в животном мире</vt:lpstr>
      <vt:lpstr>Многощетинковые черви (Polychaeta)</vt:lpstr>
      <vt:lpstr>Строение многощетинковых</vt:lpstr>
      <vt:lpstr>Многощетинковые черви (Polychaeta)</vt:lpstr>
      <vt:lpstr>Многощетинковые. Нереида</vt:lpstr>
      <vt:lpstr>Строение кольчатых червей</vt:lpstr>
      <vt:lpstr>Строение кольчатых червей</vt:lpstr>
      <vt:lpstr>Строение кольчатых червей</vt:lpstr>
      <vt:lpstr>Строение кольчатых червей</vt:lpstr>
      <vt:lpstr>Схема движения дождевого червя</vt:lpstr>
      <vt:lpstr>Малощетинковые черви (Oligochaeta)</vt:lpstr>
      <vt:lpstr>Пиявки (Hirudinea)</vt:lpstr>
    </vt:vector>
  </TitlesOfParts>
  <Company>Дом, милый 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Маша + Эдик</dc:creator>
  <cp:lastModifiedBy>пк</cp:lastModifiedBy>
  <cp:revision>21</cp:revision>
  <dcterms:created xsi:type="dcterms:W3CDTF">2006-07-17T14:32:38Z</dcterms:created>
  <dcterms:modified xsi:type="dcterms:W3CDTF">2023-09-14T07:47:00Z</dcterms:modified>
</cp:coreProperties>
</file>